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4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8D7CA33-B3EF-4390-A7B8-48E8DCF7EEE0}" type="datetimeFigureOut">
              <a:rPr lang="ru-RU" smtClean="0"/>
              <a:t>09.12.2013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0045046-E0E6-47EC-9EC6-5D9602B481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chemeClr val="tx1"/>
                </a:solidFill>
              </a:rPr>
              <a:t>9 декабря  день коррупции</a:t>
            </a:r>
            <a:r>
              <a:rPr lang="ru-RU" b="1" dirty="0"/>
              <a:t>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30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340768"/>
            <a:ext cx="6476535" cy="4857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51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</a:rPr>
              <a:t>Коррупция – использование должностным лицом своих властных полномочий и прав в целях личной выгоды, которое противоречит законодательству, то есть закону.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0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kern="0" dirty="0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Коррупция страшное социальное </a:t>
            </a:r>
            <a:r>
              <a:rPr lang="ru-RU" kern="0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зло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685" y="2674938"/>
            <a:ext cx="6060567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90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02445"/>
            <a:ext cx="6696744" cy="5714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14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4743495" cy="306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869" y="764704"/>
            <a:ext cx="4411265" cy="528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06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/>
                <a:ea typeface="Calibri"/>
              </a:rPr>
              <a:t>Коррупция – это плохо! Это противозаконно! Человек должен  быть всегда честным.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0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 fontScale="55000" lnSpcReduction="20000"/>
          </a:bodyPr>
          <a:lstStyle/>
          <a:p>
            <a:pPr marL="0" lv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ТЕСТ</a:t>
            </a:r>
          </a:p>
          <a:p>
            <a:pPr lvl="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Как ты понимаешь слово коррупция 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Помощь друг-другу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Использование своих должностных полномочий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Получение денег за свою хорошую работу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2. Как ты думаешь, коррупция…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Противозаконно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Законно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 marL="0" lvl="0" indent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3.  Какое наказание влечет коррупция?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Штраф</a:t>
            </a:r>
            <a:endParaRPr lang="ru-RU" sz="2400" dirty="0" smtClean="0">
              <a:solidFill>
                <a:schemeClr val="tx1"/>
              </a:solidFill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Лишение свободы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Лишение машины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8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99</TotalTime>
  <Words>85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9 декабря  день коррупции  </vt:lpstr>
      <vt:lpstr>Презентация PowerPoint</vt:lpstr>
      <vt:lpstr>Презентация PowerPoint</vt:lpstr>
      <vt:lpstr>Коррупция страшное социальное зло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http://im6-tub-ru.yandex.net/i?id=47031959-28-72&amp;n=21</dc:title>
  <dc:creator>Миннегель</dc:creator>
  <cp:lastModifiedBy>Миннегель</cp:lastModifiedBy>
  <cp:revision>5</cp:revision>
  <dcterms:created xsi:type="dcterms:W3CDTF">2013-12-09T08:03:06Z</dcterms:created>
  <dcterms:modified xsi:type="dcterms:W3CDTF">2013-12-09T09:42:32Z</dcterms:modified>
</cp:coreProperties>
</file>